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08" r:id="rId7"/>
    <p:sldId id="309" r:id="rId8"/>
    <p:sldId id="313" r:id="rId9"/>
    <p:sldId id="314" r:id="rId10"/>
    <p:sldId id="294" r:id="rId11"/>
    <p:sldId id="295" r:id="rId12"/>
    <p:sldId id="310" r:id="rId13"/>
    <p:sldId id="303" r:id="rId14"/>
    <p:sldId id="304" r:id="rId15"/>
    <p:sldId id="305" r:id="rId16"/>
    <p:sldId id="311" r:id="rId17"/>
    <p:sldId id="312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it-IT" noProof="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it-IT" b="0" i="0" u="none" noProof="0" dirty="0"/>
            <a:t>Per avviare una presentazione, passa alla scheda Presentazione e seleziona Dall'inizio.</a:t>
          </a:r>
          <a:endParaRPr lang="it-IT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it-IT" b="0" i="0" u="none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it-IT" b="0" i="0" u="none" noProof="0" dirty="0"/>
            <a:t>Durante la presentazione, le note del relatore sono visibili nel monitor, ma non sono visibili al pubblico. </a:t>
          </a:r>
          <a:endParaRPr lang="it-IT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it-IT" b="0" i="0" u="none" noProof="0" dirty="0"/>
            <a:t>Il riquadro delle note è una casella che viene visualizzata sotto ogni diapositiva. Toccarla per aggiungere note. </a:t>
          </a:r>
          <a:endParaRPr lang="it-IT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it-IT" b="0" i="0" u="none" noProof="0" dirty="0"/>
            <a:t>Se il riquadro delle note non è visibile o è interamente ridotto a icona, fare clic su Note sulla barra delle attività nella parte inferiore della finestra di PowerPoint. </a:t>
          </a:r>
          <a:endParaRPr lang="it-IT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avviare una presentazione, passa alla scheda Presentazione e seleziona Dall'inizio.</a:t>
          </a:r>
          <a:endParaRPr lang="it-IT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sz="11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Durante la presentazione, le note del relatore sono visibili nel monitor, ma non sono visibili al pubblico. </a:t>
          </a:r>
          <a:endParaRPr lang="it-IT" sz="11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Il riquadro delle note è una casella che viene visualizzata sotto ogni diapositiva. Toccarla per aggiungere note. </a:t>
          </a:r>
          <a:endParaRPr lang="it-IT" sz="11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Se il riquadro delle note non è visibile o è interamente ridotto a icona, fare clic su Note sulla barra delle attività nella parte inferiore della finestra di PowerPoint. </a:t>
          </a:r>
          <a:endParaRPr lang="it-IT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so con frecce colorate e intestazioni"/>
  <dgm:desc val="Utilizzabile per mostrare una progressione, una sequenza temporale, i passaggi sequenziali in un'attività, processo o flusso di lavoro, oppure per evidenziare un movimento o direzione. Il testo di Livello 1 appare all'interno di una forma freccia, tranne che per la prima forma, che appare in una forma che rappresenta una casa, mentre il testo di Livello 2 è visualizzato al di sopra delle forme a rettangolo invisibili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27/12/2020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27/12/2020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56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6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66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64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697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9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- 000000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Segnaposto contenuto 6" descr="elemento grafico SmartArt elemento grafico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95292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 dirty="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2000"/>
              <a:t>Quando avremo idee per i progetti, le mostreremo lì.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Quando avremo idee per i progetti, le mostreremo lì. 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it-IT"/>
              <a:t>Sottotitolo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8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it-IT" sz="1800"/>
              <a:t>Questo tema di PowerPoint usa un set di colori, tipi di carattere ed effetti unici per creare l'aspetto generale delle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PowerPoint offre tantissimi temi che consentono di dare alla presentazione la giusta personalità.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/>
              <a:t>Con PowerPoint puoi creare presentazioni e condividere il lavoro con altre persone, ovunque si trovino. Digitare qui il testo desiderato per iniziare. È anche possibile aggiungere immagini, disegni e video in questo modello. Salva in OneDrive e accedi alle presentazioni dal computer, dal tablet o dal telefono. </a:t>
            </a:r>
          </a:p>
        </p:txBody>
      </p:sp>
      <p:pic>
        <p:nvPicPr>
          <p:cNvPr id="22" name="Segnaposto immagine 21" descr="montagne sotto un cielo prossimo all’alba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Segnaposto immagine 17" descr="montagne al tramonto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Segnaposto immagine 19" descr="montagne al tramonto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Titolo della presentazione</a:t>
            </a:r>
          </a:p>
        </p:txBody>
      </p:sp>
      <p:pic>
        <p:nvPicPr>
          <p:cNvPr id="9" name="Segnaposto immagine 8" descr="montagne al tramonto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Segnaposto immagine 10" descr="montagne al tramonto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- 000000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 descr="montagne sotto un cielo prossimo all’alb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Segnaposto immagine 12" descr="Montagne sotto un cielo notturno subito prima dell'alb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 descr="montagne al tramonto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/>
              <a:t>Introduzione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/>
              <a:t>Con PowerPoint puoi creare presentazioni e condividere il lavoro con altre persone, ovunque si trovino. Digitare qui il testo desiderato per iniziare. È anche possibile aggiungere immagini, disegni e video in questo modello. Salva in OneDrive e accedi alle presentazioni dal computer, dal tablet o dal telefono. </a:t>
            </a:r>
          </a:p>
          <a:p>
            <a:pPr rtl="0"/>
            <a:endParaRPr lang="it-IT"/>
          </a:p>
        </p:txBody>
      </p:sp>
      <p:pic>
        <p:nvPicPr>
          <p:cNvPr id="8" name="Segnaposto immagine 7" descr="Montagne sotto un cielo notturno subito prima dell'alba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Grafico</a:t>
            </a:r>
          </a:p>
        </p:txBody>
      </p:sp>
      <p:graphicFrame>
        <p:nvGraphicFramePr>
          <p:cNvPr id="8" name="Segnaposto contenuto 7" descr="grafico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075155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7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Tabella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905522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it-IT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sz="3600"/>
              <a:t>Il modo più semplice per iniziare è smettere di parlare e iniziare a lavorare.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1800"/>
              <a:t>Walt Disney</a:t>
            </a:r>
          </a:p>
        </p:txBody>
      </p:sp>
      <p:pic>
        <p:nvPicPr>
          <p:cNvPr id="8" name="Segnaposto immagine 7" descr="montagne al tramonto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64802" y="297180"/>
            <a:ext cx="5221224" cy="6263640"/>
          </a:xfr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</a:gradFill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24</TotalTime>
  <Words>539</Words>
  <Application>Microsoft Office PowerPoint</Application>
  <PresentationFormat>Widescreen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Animal recognition</vt:lpstr>
      <vt:lpstr>Presentazione standard di PowerPoint</vt:lpstr>
      <vt:lpstr>Introduzione</vt:lpstr>
      <vt:lpstr>AUDIO RECOGNITION</vt:lpstr>
      <vt:lpstr>image RECOGNITION</vt:lpstr>
      <vt:lpstr>Image retrieval</vt:lpstr>
      <vt:lpstr>Grafico</vt:lpstr>
      <vt:lpstr>Tabella</vt:lpstr>
      <vt:lpstr>Il modo più semplice per iniziare è smettere di parlare e iniziare a lavorare.</vt:lpstr>
      <vt:lpstr>Sequenza temporale</vt:lpstr>
      <vt:lpstr>Titolo</vt:lpstr>
      <vt:lpstr>Titolo </vt:lpstr>
      <vt:lpstr>Riepilogo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</cp:lastModifiedBy>
  <cp:revision>9</cp:revision>
  <dcterms:created xsi:type="dcterms:W3CDTF">2020-12-27T13:00:14Z</dcterms:created>
  <dcterms:modified xsi:type="dcterms:W3CDTF">2020-12-27T13:24:19Z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